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36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3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91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4029-B6A8-4E73-A8B4-6AA7DC2F5C8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5826-0A0C-4ABE-982E-4814D0060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7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4029-B6A8-4E73-A8B4-6AA7DC2F5C8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5826-0A0C-4ABE-982E-4814D0060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90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4029-B6A8-4E73-A8B4-6AA7DC2F5C8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5826-0A0C-4ABE-982E-4814D0060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1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4029-B6A8-4E73-A8B4-6AA7DC2F5C8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5826-0A0C-4ABE-982E-4814D0060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5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4029-B6A8-4E73-A8B4-6AA7DC2F5C8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5826-0A0C-4ABE-982E-4814D0060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4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4029-B6A8-4E73-A8B4-6AA7DC2F5C8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5826-0A0C-4ABE-982E-4814D0060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49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4029-B6A8-4E73-A8B4-6AA7DC2F5C8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5826-0A0C-4ABE-982E-4814D0060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8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4029-B6A8-4E73-A8B4-6AA7DC2F5C8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5826-0A0C-4ABE-982E-4814D0060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9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4029-B6A8-4E73-A8B4-6AA7DC2F5C8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5826-0A0C-4ABE-982E-4814D0060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1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4029-B6A8-4E73-A8B4-6AA7DC2F5C8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5826-0A0C-4ABE-982E-4814D0060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9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4029-B6A8-4E73-A8B4-6AA7DC2F5C8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5826-0A0C-4ABE-982E-4814D0060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6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rgbClr val="FFC000"/>
            </a:gs>
            <a:gs pos="100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84029-B6A8-4E73-A8B4-6AA7DC2F5C8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E5826-0A0C-4ABE-982E-4814D0060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8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33004"/>
            <a:ext cx="8708967" cy="1729047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Arial Black" panose="020B0A04020102020204" pitchFamily="34" charset="0"/>
              </a:rPr>
              <a:t/>
            </a:r>
            <a:br>
              <a:rPr lang="en-US" sz="4400" dirty="0" smtClean="0">
                <a:latin typeface="Arial Black" panose="020B0A04020102020204" pitchFamily="34" charset="0"/>
              </a:rPr>
            </a:br>
            <a:r>
              <a:rPr lang="en-US" sz="4400" dirty="0">
                <a:latin typeface="Arial Black" panose="020B0A04020102020204" pitchFamily="34" charset="0"/>
              </a:rPr>
              <a:t/>
            </a:r>
            <a:br>
              <a:rPr lang="en-US" sz="4400" dirty="0">
                <a:latin typeface="Arial Black" panose="020B0A04020102020204" pitchFamily="34" charset="0"/>
              </a:rPr>
            </a:br>
            <a:r>
              <a:rPr lang="bg-BG" sz="3600" dirty="0" smtClean="0">
                <a:latin typeface="Arial Black" panose="020B0A04020102020204" pitchFamily="34" charset="0"/>
              </a:rPr>
              <a:t>РДПБЗН </a:t>
            </a:r>
            <a:r>
              <a:rPr lang="bg-BG" sz="3600" dirty="0">
                <a:latin typeface="Arial Black" panose="020B0A04020102020204" pitchFamily="34" charset="0"/>
              </a:rPr>
              <a:t>– </a:t>
            </a:r>
            <a:r>
              <a:rPr lang="bg-BG" sz="3600" dirty="0" smtClean="0">
                <a:latin typeface="Arial Black" panose="020B0A04020102020204" pitchFamily="34" charset="0"/>
              </a:rPr>
              <a:t>КЮСТЕНДИЛ</a:t>
            </a:r>
            <a:r>
              <a:rPr lang="en-US" sz="3600" dirty="0" smtClean="0">
                <a:latin typeface="Arial Black" panose="020B0A04020102020204" pitchFamily="34" charset="0"/>
              </a:rPr>
              <a:t>  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581891" y="3840480"/>
            <a:ext cx="10086109" cy="1417320"/>
          </a:xfrm>
        </p:spPr>
        <p:txBody>
          <a:bodyPr>
            <a:normAutofit fontScale="40000" lnSpcReduction="20000"/>
          </a:bodyPr>
          <a:lstStyle/>
          <a:p>
            <a:r>
              <a:rPr lang="en-US" sz="5800" dirty="0" smtClean="0"/>
              <a:t>  </a:t>
            </a:r>
            <a:r>
              <a:rPr lang="bg-BG" sz="5800" b="1" dirty="0" smtClean="0"/>
              <a:t>„</a:t>
            </a:r>
            <a:r>
              <a:rPr lang="bg-BG" sz="5800" b="1" dirty="0"/>
              <a:t>С очите си видях </a:t>
            </a:r>
            <a:r>
              <a:rPr lang="bg-BG" sz="5800" b="1" dirty="0" smtClean="0"/>
              <a:t>бедата“</a:t>
            </a:r>
            <a:r>
              <a:rPr lang="en-US" sz="5800" b="1" dirty="0" smtClean="0"/>
              <a:t>            </a:t>
            </a:r>
          </a:p>
          <a:p>
            <a:r>
              <a:rPr lang="bg-BG" sz="5800" b="1" dirty="0" smtClean="0"/>
              <a:t>202</a:t>
            </a:r>
            <a:r>
              <a:rPr lang="en-US" sz="5800" b="1" dirty="0" smtClean="0"/>
              <a:t>2</a:t>
            </a:r>
            <a:r>
              <a:rPr lang="bg-BG" sz="5800" b="1" dirty="0" smtClean="0"/>
              <a:t>/202</a:t>
            </a:r>
            <a:r>
              <a:rPr lang="en-US" sz="5800" b="1" dirty="0" smtClean="0"/>
              <a:t>3</a:t>
            </a:r>
            <a:endParaRPr lang="bg-BG" sz="5800" b="1" dirty="0"/>
          </a:p>
          <a:p>
            <a:endParaRPr lang="en-US" sz="5800" dirty="0"/>
          </a:p>
          <a:p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52" y="4870209"/>
            <a:ext cx="1621677" cy="171312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39" y="4967753"/>
            <a:ext cx="1518036" cy="1518036"/>
          </a:xfrm>
          <a:prstGeom prst="rect">
            <a:avLst/>
          </a:prstGeom>
        </p:spPr>
      </p:pic>
      <p:sp>
        <p:nvSpPr>
          <p:cNvPr id="7" name="Правоъгълник 6"/>
          <p:cNvSpPr/>
          <p:nvPr/>
        </p:nvSpPr>
        <p:spPr>
          <a:xfrm>
            <a:off x="1296785" y="3105834"/>
            <a:ext cx="8744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    </a:t>
            </a:r>
            <a:endParaRPr lang="bg-BG" dirty="0"/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98" y="1742763"/>
            <a:ext cx="7895004" cy="206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85999"/>
            <a:ext cx="3302597" cy="4465729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Емил Яворов Георгиев 7 </a:t>
            </a:r>
            <a:r>
              <a:rPr lang="bg-BG" dirty="0"/>
              <a:t>г</a:t>
            </a:r>
            <a:r>
              <a:rPr lang="bg-BG" dirty="0" smtClean="0"/>
              <a:t>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t="3898" r="8273" b="5376"/>
          <a:stretch/>
        </p:blipFill>
        <p:spPr>
          <a:xfrm>
            <a:off x="3956858" y="440575"/>
            <a:ext cx="7257011" cy="5611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4447241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57" y="342418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69621"/>
            <a:ext cx="3511247" cy="4582107"/>
          </a:xfrm>
        </p:spPr>
        <p:txBody>
          <a:bodyPr/>
          <a:lstStyle/>
          <a:p>
            <a:pPr marL="0" indent="0">
              <a:buNone/>
            </a:pPr>
            <a:r>
              <a:rPr lang="bg-BG" dirty="0" err="1" smtClean="0"/>
              <a:t>Дариа</a:t>
            </a:r>
            <a:r>
              <a:rPr lang="bg-BG" dirty="0" smtClean="0"/>
              <a:t> </a:t>
            </a:r>
            <a:r>
              <a:rPr lang="bg-BG" dirty="0" err="1" smtClean="0"/>
              <a:t>Лукарова</a:t>
            </a:r>
            <a:r>
              <a:rPr lang="bg-BG" dirty="0" smtClean="0"/>
              <a:t> 9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0" b="3005"/>
          <a:stretch/>
        </p:blipFill>
        <p:spPr>
          <a:xfrm rot="21600000">
            <a:off x="3832166" y="688571"/>
            <a:ext cx="7315201" cy="532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03" y="190261"/>
            <a:ext cx="2212113" cy="2303523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36997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1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28001"/>
            <a:ext cx="3302597" cy="4223727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Георги </a:t>
            </a:r>
            <a:r>
              <a:rPr lang="bg-BG" dirty="0" err="1" smtClean="0"/>
              <a:t>Георгин</a:t>
            </a:r>
            <a:r>
              <a:rPr lang="bg-BG" dirty="0"/>
              <a:t> </a:t>
            </a:r>
            <a:r>
              <a:rPr lang="bg-BG" dirty="0" smtClean="0"/>
              <a:t>7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4" b="2096"/>
          <a:stretch/>
        </p:blipFill>
        <p:spPr>
          <a:xfrm rot="21600000">
            <a:off x="3597310" y="688571"/>
            <a:ext cx="7824377" cy="5371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223513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336913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1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04488"/>
            <a:ext cx="3302597" cy="4447240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Валерия </a:t>
            </a:r>
            <a:r>
              <a:rPr lang="bg-BG" dirty="0" err="1" smtClean="0"/>
              <a:t>Пишимарова</a:t>
            </a:r>
            <a:r>
              <a:rPr lang="bg-BG" dirty="0"/>
              <a:t> </a:t>
            </a:r>
            <a:r>
              <a:rPr lang="bg-BG" dirty="0" smtClean="0"/>
              <a:t>11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ОУ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r="4217"/>
          <a:stretch/>
        </p:blipFill>
        <p:spPr>
          <a:xfrm rot="21600000">
            <a:off x="3699164" y="688571"/>
            <a:ext cx="7780712" cy="5752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417755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6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43695"/>
            <a:ext cx="3302597" cy="420803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Никол </a:t>
            </a:r>
            <a:r>
              <a:rPr lang="bg-BG" dirty="0" err="1" smtClean="0"/>
              <a:t>Начова</a:t>
            </a:r>
            <a:r>
              <a:rPr lang="bg-BG" dirty="0"/>
              <a:t> </a:t>
            </a:r>
            <a:r>
              <a:rPr lang="bg-BG" dirty="0" smtClean="0"/>
              <a:t>9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1" b="1490"/>
          <a:stretch/>
        </p:blipFill>
        <p:spPr>
          <a:xfrm rot="21600000">
            <a:off x="3597310" y="821582"/>
            <a:ext cx="7924130" cy="540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30664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53499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93817"/>
            <a:ext cx="3302597" cy="4257911"/>
          </a:xfrm>
        </p:spPr>
        <p:txBody>
          <a:bodyPr/>
          <a:lstStyle/>
          <a:p>
            <a:pPr marL="0" indent="0">
              <a:buNone/>
            </a:pPr>
            <a:r>
              <a:rPr lang="bg-BG" dirty="0" err="1" smtClean="0"/>
              <a:t>Дариа</a:t>
            </a:r>
            <a:r>
              <a:rPr lang="bg-BG" dirty="0" smtClean="0"/>
              <a:t> Стоилкова7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ОУ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6237" r="1894" b="6490"/>
          <a:stretch/>
        </p:blipFill>
        <p:spPr>
          <a:xfrm rot="21600000">
            <a:off x="3990108" y="1163782"/>
            <a:ext cx="7680961" cy="478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439644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714913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0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1978429"/>
            <a:ext cx="3302597" cy="4773300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Рая Асенова Димитрова 9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ОУ „Христо Ботев“  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r="5732" b="3005"/>
          <a:stretch/>
        </p:blipFill>
        <p:spPr>
          <a:xfrm rot="21600000">
            <a:off x="3773978" y="821582"/>
            <a:ext cx="7581207" cy="532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6557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436471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76755"/>
            <a:ext cx="3302597" cy="447497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Даяна Огнянова 9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 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r="4822" b="1035"/>
          <a:stretch/>
        </p:blipFill>
        <p:spPr>
          <a:xfrm rot="21600000">
            <a:off x="3790604" y="821582"/>
            <a:ext cx="7639396" cy="5429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81949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37811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68879"/>
            <a:ext cx="3829233" cy="4282849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Божидара Василева 9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" r="8871" b="1792"/>
          <a:stretch/>
        </p:blipFill>
        <p:spPr>
          <a:xfrm rot="21600000">
            <a:off x="4073236" y="997526"/>
            <a:ext cx="7065819" cy="521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7754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1970115"/>
            <a:ext cx="3302597" cy="478161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Елена Чорбаджийска 12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9" r="8762" b="1641"/>
          <a:stretch/>
        </p:blipFill>
        <p:spPr>
          <a:xfrm rot="21600000">
            <a:off x="3597310" y="1064029"/>
            <a:ext cx="7508494" cy="5153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98574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9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76755"/>
            <a:ext cx="3488411" cy="447497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Любомира Чорбаджийска 7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r="12930"/>
          <a:stretch/>
        </p:blipFill>
        <p:spPr>
          <a:xfrm rot="21600000">
            <a:off x="3773978" y="811533"/>
            <a:ext cx="7049193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98574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860249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85257"/>
            <a:ext cx="3302597" cy="4166471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Гергана Денис Йорданова 9 </a:t>
            </a:r>
            <a:r>
              <a:rPr lang="bg-BG" dirty="0"/>
              <a:t>г</a:t>
            </a:r>
            <a:r>
              <a:rPr lang="bg-BG" dirty="0" smtClean="0"/>
              <a:t>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t="6748" r="6333" b="2969"/>
          <a:stretch/>
        </p:blipFill>
        <p:spPr>
          <a:xfrm>
            <a:off x="3990109" y="681644"/>
            <a:ext cx="7381702" cy="5561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35" y="125102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37" y="5078025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03119"/>
            <a:ext cx="3302597" cy="4648609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Виктория </a:t>
            </a:r>
            <a:r>
              <a:rPr lang="bg-BG" dirty="0" err="1" smtClean="0"/>
              <a:t>Ивайлова</a:t>
            </a:r>
            <a:r>
              <a:rPr lang="bg-BG" dirty="0" smtClean="0"/>
              <a:t> Драганова 8 </a:t>
            </a:r>
            <a:r>
              <a:rPr lang="bg-BG" dirty="0"/>
              <a:t>г</a:t>
            </a:r>
            <a:r>
              <a:rPr lang="bg-BG" dirty="0" smtClean="0"/>
              <a:t>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r="9704" b="3345"/>
          <a:stretch/>
        </p:blipFill>
        <p:spPr>
          <a:xfrm>
            <a:off x="3749040" y="1072342"/>
            <a:ext cx="7348451" cy="4804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07" y="25486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77" y="4861317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0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76755"/>
            <a:ext cx="3302597" cy="447497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Изабела Яворова Георгиева 9 </a:t>
            </a:r>
            <a:r>
              <a:rPr lang="bg-BG" dirty="0"/>
              <a:t>г</a:t>
            </a:r>
            <a:r>
              <a:rPr lang="bg-BG" dirty="0" smtClean="0"/>
              <a:t>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3192" r="5618" b="5030"/>
          <a:stretch/>
        </p:blipFill>
        <p:spPr>
          <a:xfrm>
            <a:off x="4164676" y="806335"/>
            <a:ext cx="7265324" cy="4979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42" y="86375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16" y="4809459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68879"/>
            <a:ext cx="3302597" cy="4282849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Рая Бориславова Иванова 9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t="5950" r="4494"/>
          <a:stretch/>
        </p:blipFill>
        <p:spPr>
          <a:xfrm>
            <a:off x="4098175" y="955963"/>
            <a:ext cx="7423265" cy="5102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0" y="164391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22" y="4958542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85753"/>
            <a:ext cx="3302597" cy="4365976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Нанси </a:t>
            </a:r>
            <a:r>
              <a:rPr lang="bg-BG" dirty="0" err="1" smtClean="0"/>
              <a:t>Антониева</a:t>
            </a:r>
            <a:r>
              <a:rPr lang="bg-BG" dirty="0" smtClean="0"/>
              <a:t> Георгиева 8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" t="894" r="8123" b="1200"/>
          <a:stretch/>
        </p:blipFill>
        <p:spPr>
          <a:xfrm>
            <a:off x="3749040" y="723207"/>
            <a:ext cx="7439891" cy="5311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67" y="140585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26" y="480888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6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44189"/>
            <a:ext cx="3302597" cy="4407540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Вяра </a:t>
            </a:r>
            <a:r>
              <a:rPr lang="bg-BG" dirty="0" err="1" smtClean="0"/>
              <a:t>Ивайлова</a:t>
            </a:r>
            <a:r>
              <a:rPr lang="bg-BG" dirty="0" smtClean="0"/>
              <a:t> Георгиева 10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r="5617" b="2426"/>
          <a:stretch/>
        </p:blipFill>
        <p:spPr>
          <a:xfrm>
            <a:off x="3823855" y="633153"/>
            <a:ext cx="7606146" cy="5293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16" y="39701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12" y="479594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35875"/>
            <a:ext cx="3302597" cy="441585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Траяна Георгиева Методиева 7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3346" r="10010" b="4571"/>
          <a:stretch/>
        </p:blipFill>
        <p:spPr>
          <a:xfrm>
            <a:off x="3840480" y="814647"/>
            <a:ext cx="7232073" cy="499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77" y="87383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79" y="4752355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9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03119"/>
            <a:ext cx="3302597" cy="4648609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Дария </a:t>
            </a:r>
            <a:r>
              <a:rPr lang="bg-BG" dirty="0" err="1" smtClean="0"/>
              <a:t>Мирославова</a:t>
            </a:r>
            <a:r>
              <a:rPr lang="bg-BG" dirty="0" smtClean="0"/>
              <a:t> Александрова 8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2426" r="8682" b="3038"/>
          <a:stretch/>
        </p:blipFill>
        <p:spPr>
          <a:xfrm>
            <a:off x="3857105" y="764771"/>
            <a:ext cx="7323513" cy="512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71" y="16594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73" y="4843532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61309"/>
            <a:ext cx="3302597" cy="4590420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Евелина Симеонова Иванова 8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" r="7967"/>
          <a:stretch/>
        </p:blipFill>
        <p:spPr>
          <a:xfrm>
            <a:off x="3749040" y="756457"/>
            <a:ext cx="7489767" cy="5302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6557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5010946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5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ctrTitle"/>
          </p:nvPr>
        </p:nvSpPr>
        <p:spPr>
          <a:xfrm>
            <a:off x="1524000" y="199505"/>
            <a:ext cx="9144000" cy="598517"/>
          </a:xfrm>
        </p:spPr>
        <p:txBody>
          <a:bodyPr>
            <a:normAutofit/>
          </a:bodyPr>
          <a:lstStyle/>
          <a:p>
            <a:r>
              <a:rPr lang="bg-BG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РДПБЗН – КЮСТЕНДИЛ</a:t>
            </a:r>
            <a:endParaRPr lang="bg-BG" sz="2400" b="1" dirty="0"/>
          </a:p>
        </p:txBody>
      </p:sp>
      <p:sp>
        <p:nvSpPr>
          <p:cNvPr id="5" name="Подзаглавие 4"/>
          <p:cNvSpPr>
            <a:spLocks noGrp="1"/>
          </p:cNvSpPr>
          <p:nvPr>
            <p:ph type="subTitle" idx="1"/>
          </p:nvPr>
        </p:nvSpPr>
        <p:spPr>
          <a:xfrm>
            <a:off x="1703071" y="947652"/>
            <a:ext cx="8862405" cy="5311832"/>
          </a:xfrm>
        </p:spPr>
        <p:txBody>
          <a:bodyPr>
            <a:normAutofit lnSpcReduction="10000"/>
          </a:bodyPr>
          <a:lstStyle/>
          <a:p>
            <a:r>
              <a:rPr lang="bg-BG" dirty="0" smtClean="0">
                <a:cs typeface="Times New Roman" panose="02020603050405020304" pitchFamily="18" charset="0"/>
              </a:rPr>
              <a:t>КОНКУРСЪТ </a:t>
            </a:r>
            <a:r>
              <a:rPr lang="bg-BG" dirty="0">
                <a:cs typeface="Times New Roman" panose="02020603050405020304" pitchFamily="18" charset="0"/>
              </a:rPr>
              <a:t>ЗА ДЕТСКА РИСУНКА </a:t>
            </a:r>
            <a:r>
              <a:rPr lang="en-US" dirty="0">
                <a:cs typeface="Times New Roman" panose="02020603050405020304" pitchFamily="18" charset="0"/>
              </a:rPr>
              <a:t/>
            </a:r>
            <a:br>
              <a:rPr lang="en-US" dirty="0">
                <a:cs typeface="Times New Roman" panose="02020603050405020304" pitchFamily="18" charset="0"/>
              </a:rPr>
            </a:br>
            <a:r>
              <a:rPr lang="bg-BG" dirty="0">
                <a:cs typeface="Times New Roman" panose="02020603050405020304" pitchFamily="18" charset="0"/>
              </a:rPr>
              <a:t>„С ОЧИТЕ СИ ВИДЯХ БЕДАТА</a:t>
            </a:r>
            <a:r>
              <a:rPr lang="bg-BG" dirty="0" smtClean="0">
                <a:cs typeface="Times New Roman" panose="02020603050405020304" pitchFamily="18" charset="0"/>
              </a:rPr>
              <a:t>“ СЕ ПРОВЕЖДА ЗА ПЪРВИ ПЪТ  ПРЕЗ 2002 г., ПО-КЪСНО ПРОЯВАТА ПРЕРАСТВА В МЕЖДУНАРОДНА.</a:t>
            </a:r>
            <a:r>
              <a:rPr lang="en-US" dirty="0">
                <a:cs typeface="Times New Roman" panose="02020603050405020304" pitchFamily="18" charset="0"/>
              </a:rPr>
              <a:t/>
            </a:r>
            <a:br>
              <a:rPr lang="en-US" dirty="0">
                <a:cs typeface="Times New Roman" panose="02020603050405020304" pitchFamily="18" charset="0"/>
              </a:rPr>
            </a:br>
            <a:r>
              <a:rPr lang="bg-BG" dirty="0">
                <a:cs typeface="Times New Roman" panose="02020603050405020304" pitchFamily="18" charset="0"/>
              </a:rPr>
              <a:t>ЦЕЛТА НА КОНКУРСА Е СЪС СРЕДСТВАТА НА ИЗОБРАЗИТЕЛНОТО ИЗКУСТВО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bg-BG" dirty="0">
                <a:cs typeface="Times New Roman" panose="02020603050405020304" pitchFamily="18" charset="0"/>
              </a:rPr>
              <a:t>ДА СЕ ПРЕСЪЗДАДАТ ПОЗНАНИЯТА НА ДЕЦАТА ЗА БЕДСТВИЯТА, НАЧИНИТЕ НА ПОВЕДЕНИЕ И ДЕЙСТВИЕ В КРИТИЧНИ СИТУАЦИИ, КАКТО И ДА СЕ СЪЗДАДЕ ИНТЕРЕС КЪМ ПРОФЕСИЯТА НА ПОЖАРНИКАРЯ И СПАСИТЕЛЯ</a:t>
            </a:r>
            <a:r>
              <a:rPr lang="bg-BG" dirty="0" smtClean="0">
                <a:cs typeface="Times New Roman" panose="02020603050405020304" pitchFamily="18" charset="0"/>
              </a:rPr>
              <a:t>. </a:t>
            </a:r>
          </a:p>
          <a:p>
            <a:r>
              <a:rPr lang="bg-BG" dirty="0" smtClean="0">
                <a:cs typeface="Times New Roman" panose="02020603050405020304" pitchFamily="18" charset="0"/>
              </a:rPr>
              <a:t>ЗА ПОРЕДНА ГОДИНА МЛАДИТЕ ТВОРЦИ ВПЕЧАТЛИХА С УМЕЛО И РЕАЛИСТИЧНО ПРЕСЪЗДАВАНЕ НА РАЗЛИЧНИ БЕДСТВЕНИ СИТУАЦИИ.</a:t>
            </a:r>
            <a:r>
              <a:rPr lang="bg-BG" dirty="0">
                <a:cs typeface="Times New Roman" panose="02020603050405020304" pitchFamily="18" charset="0"/>
              </a:rPr>
              <a:t/>
            </a:r>
            <a:br>
              <a:rPr lang="bg-BG" dirty="0"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НА ВСИЧКИ ДЕЦА ЗА </a:t>
            </a:r>
            <a:r>
              <a:rPr lang="bg-B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УЧАСТИЕТО.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НА ПРЕПОДАВАТЕЛИТЕ И ДИРЕКТОРИТЕ</a:t>
            </a:r>
            <a:r>
              <a:rPr lang="bg-B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КОИТО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ПОДКРЕПИХА ТАЗИ ИНИЦИАТИВА.</a:t>
            </a:r>
            <a:endParaRPr lang="en-US" dirty="0"/>
          </a:p>
          <a:p>
            <a:endParaRPr lang="bg-BG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4" y="5144876"/>
            <a:ext cx="1621677" cy="171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560" y="199505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019993"/>
            <a:ext cx="3302597" cy="4731736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Стиляна Стефанова Лазарова 13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r="4903" b="6256"/>
          <a:stretch/>
        </p:blipFill>
        <p:spPr>
          <a:xfrm>
            <a:off x="4148052" y="608215"/>
            <a:ext cx="7365076" cy="508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40386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76156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2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1961803"/>
            <a:ext cx="3302597" cy="4789925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Джорджия </a:t>
            </a:r>
            <a:r>
              <a:rPr lang="bg-BG" dirty="0" err="1" smtClean="0"/>
              <a:t>Антониева</a:t>
            </a:r>
            <a:r>
              <a:rPr lang="bg-BG" dirty="0" smtClean="0"/>
              <a:t> Георгиева 12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1201" r="5108" b="3830"/>
          <a:stretch/>
        </p:blipFill>
        <p:spPr>
          <a:xfrm>
            <a:off x="3873731" y="698269"/>
            <a:ext cx="7597833" cy="5152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72000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044931"/>
            <a:ext cx="3302597" cy="4706798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Ивана </a:t>
            </a:r>
            <a:r>
              <a:rPr lang="bg-BG" dirty="0" err="1" smtClean="0"/>
              <a:t>Ивова</a:t>
            </a:r>
            <a:r>
              <a:rPr lang="bg-BG" dirty="0" smtClean="0"/>
              <a:t> </a:t>
            </a:r>
            <a:r>
              <a:rPr lang="bg-BG" dirty="0" err="1" smtClean="0"/>
              <a:t>Нацева</a:t>
            </a:r>
            <a:r>
              <a:rPr lang="bg-BG" dirty="0" smtClean="0"/>
              <a:t> 6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ОДК гр. Кюстендил „Школа по изобразително и приложно изкуство“</a:t>
            </a:r>
            <a:endParaRPr lang="bg-BG" dirty="0"/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t="3499" r="6741" b="2426"/>
          <a:stretch/>
        </p:blipFill>
        <p:spPr>
          <a:xfrm>
            <a:off x="4015047" y="822960"/>
            <a:ext cx="7323513" cy="5104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75746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969383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1778923"/>
            <a:ext cx="3302597" cy="4972805"/>
          </a:xfrm>
        </p:spPr>
        <p:txBody>
          <a:bodyPr/>
          <a:lstStyle/>
          <a:p>
            <a:endParaRPr lang="bg-BG" dirty="0" smtClean="0"/>
          </a:p>
          <a:p>
            <a:pPr marL="0" indent="0">
              <a:buNone/>
            </a:pPr>
            <a:r>
              <a:rPr lang="bg-BG" dirty="0" smtClean="0"/>
              <a:t>Андреа </a:t>
            </a:r>
            <a:r>
              <a:rPr lang="bg-BG" dirty="0" err="1" smtClean="0"/>
              <a:t>Феодорова</a:t>
            </a:r>
            <a:r>
              <a:rPr lang="bg-BG" dirty="0" smtClean="0"/>
              <a:t> Петкова 10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ОДК гр. Кюстендил „Школа по изобразително и приложно изкуство“</a:t>
            </a:r>
            <a:endParaRPr lang="bg-BG" dirty="0"/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5184" r="8682"/>
          <a:stretch/>
        </p:blipFill>
        <p:spPr>
          <a:xfrm>
            <a:off x="3948545" y="914399"/>
            <a:ext cx="7232073" cy="514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5912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5033173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19498"/>
            <a:ext cx="3302597" cy="4532230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Михаил </a:t>
            </a:r>
            <a:r>
              <a:rPr lang="bg-BG" dirty="0" err="1" smtClean="0"/>
              <a:t>Даниелов</a:t>
            </a:r>
            <a:r>
              <a:rPr lang="bg-BG" dirty="0" smtClean="0"/>
              <a:t> Георгиев 15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ОДК гр. Кюстендил „Школа по изобразително и приложно изкуство“</a:t>
            </a:r>
            <a:endParaRPr lang="bg-BG" dirty="0"/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8861" r="6946"/>
          <a:stretch/>
        </p:blipFill>
        <p:spPr>
          <a:xfrm>
            <a:off x="3857105" y="1113905"/>
            <a:ext cx="7464830" cy="494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151534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781597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1978429"/>
            <a:ext cx="3302597" cy="4773300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Денислав Александров </a:t>
            </a:r>
            <a:r>
              <a:rPr lang="bg-BG" dirty="0" err="1" smtClean="0"/>
              <a:t>Савачки</a:t>
            </a:r>
            <a:r>
              <a:rPr lang="bg-BG" dirty="0" smtClean="0"/>
              <a:t> 10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ОДК гр. Кюстендил „Школа по изобразително и приложно изкуство“</a:t>
            </a:r>
            <a:endParaRPr lang="bg-BG" dirty="0"/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r="9220"/>
          <a:stretch/>
        </p:blipFill>
        <p:spPr>
          <a:xfrm rot="21600000">
            <a:off x="3979147" y="856211"/>
            <a:ext cx="7151595" cy="556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84058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819753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0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86247"/>
            <a:ext cx="3302597" cy="4565482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Методи </a:t>
            </a:r>
            <a:r>
              <a:rPr lang="bg-BG" dirty="0" err="1" smtClean="0"/>
              <a:t>Ивайлов</a:t>
            </a:r>
            <a:r>
              <a:rPr lang="bg-BG" dirty="0" smtClean="0"/>
              <a:t> </a:t>
            </a:r>
            <a:r>
              <a:rPr lang="bg-BG" dirty="0" err="1" smtClean="0"/>
              <a:t>Джогански</a:t>
            </a:r>
            <a:r>
              <a:rPr lang="bg-BG" dirty="0" smtClean="0"/>
              <a:t> 12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ОДК гр. Кюстендил „Школа по изобразително и приложно изкуство“</a:t>
            </a:r>
            <a:endParaRPr lang="bg-BG" dirty="0"/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6" b="5373"/>
          <a:stretch/>
        </p:blipFill>
        <p:spPr>
          <a:xfrm rot="27000000">
            <a:off x="5122238" y="352473"/>
            <a:ext cx="5971917" cy="5709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118241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502906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3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03120"/>
            <a:ext cx="3302597" cy="4648608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Геро Руменов Тодоров 15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ОДК гр. Кюстендил „Школа по изобразително и приложно изкуство“</a:t>
            </a:r>
            <a:endParaRPr lang="bg-BG" dirty="0"/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r="5993" b="5020"/>
          <a:stretch/>
        </p:blipFill>
        <p:spPr>
          <a:xfrm rot="21600000">
            <a:off x="4272742" y="482321"/>
            <a:ext cx="6675120" cy="541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70559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810543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1870364"/>
            <a:ext cx="3302597" cy="4881364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Цветина Красимирова Георгиева 8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ОДК гр. Кюстендил „Школа по изобразително и приложно изкуство“</a:t>
            </a:r>
            <a:endParaRPr lang="bg-BG" dirty="0"/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r="9016" b="2421"/>
          <a:stretch/>
        </p:blipFill>
        <p:spPr>
          <a:xfrm rot="21600000">
            <a:off x="3969099" y="665018"/>
            <a:ext cx="6754319" cy="5453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167185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88272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02873"/>
            <a:ext cx="3302597" cy="4548856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Ивелина Иванова Зарева 11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ОДК гр. Кюстендил „Школа по изобразително и приложно изкуство“</a:t>
            </a:r>
            <a:endParaRPr lang="bg-BG" dirty="0"/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3387" r="7449" b="2226"/>
          <a:stretch/>
        </p:blipFill>
        <p:spPr>
          <a:xfrm rot="21600000">
            <a:off x="4181302" y="781396"/>
            <a:ext cx="6658494" cy="5286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5027508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71895"/>
            <a:ext cx="3302597" cy="4279834"/>
          </a:xfrm>
        </p:spPr>
        <p:txBody>
          <a:bodyPr/>
          <a:lstStyle/>
          <a:p>
            <a:pPr marL="0" indent="0">
              <a:buNone/>
            </a:pPr>
            <a:r>
              <a:rPr lang="bg-BG" dirty="0"/>
              <a:t>Даяна Руменова Методиева 16 г.</a:t>
            </a:r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167407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74" y="4993397"/>
            <a:ext cx="1518036" cy="151803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037" y="552822"/>
            <a:ext cx="8108383" cy="57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52996"/>
            <a:ext cx="3302597" cy="4598732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Ния Росенова </a:t>
            </a:r>
            <a:r>
              <a:rPr lang="bg-BG" dirty="0" err="1" smtClean="0"/>
              <a:t>Гюлева</a:t>
            </a:r>
            <a:r>
              <a:rPr lang="bg-BG" dirty="0" smtClean="0"/>
              <a:t> 7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ОДК гр. Кюстендил „Школа по изобразително и приложно изкуство“</a:t>
            </a:r>
            <a:endParaRPr lang="bg-BG" dirty="0"/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t="3152" r="9652" b="5015"/>
          <a:stretch/>
        </p:blipFill>
        <p:spPr>
          <a:xfrm rot="21600000">
            <a:off x="3815541" y="548640"/>
            <a:ext cx="6833063" cy="532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80556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807175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5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76945"/>
            <a:ext cx="3302597" cy="4174784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Лилия Пламенова Димитрова 7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НУ „Св. Климент Охридски“ </a:t>
            </a:r>
          </a:p>
          <a:p>
            <a:pPr marL="0" indent="0">
              <a:buNone/>
            </a:pPr>
            <a:r>
              <a:rPr lang="bg-BG" dirty="0" smtClean="0"/>
              <a:t> 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" t="2532" r="7502" b="4641"/>
          <a:stretch/>
        </p:blipFill>
        <p:spPr>
          <a:xfrm rot="21600000">
            <a:off x="3873731" y="515389"/>
            <a:ext cx="7290262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07" y="132072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836379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9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52501"/>
            <a:ext cx="3302597" cy="4399227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Иван Бенчев 7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НУ „Св. Климент Охридски“ </a:t>
            </a:r>
          </a:p>
          <a:p>
            <a:pPr marL="0" indent="0">
              <a:buNone/>
            </a:pPr>
            <a:r>
              <a:rPr lang="bg-BG" dirty="0" smtClean="0"/>
              <a:t> 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6165" r="10543" b="6172"/>
          <a:stretch/>
        </p:blipFill>
        <p:spPr>
          <a:xfrm rot="21600000">
            <a:off x="3657600" y="615142"/>
            <a:ext cx="7215447" cy="5461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48013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883695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36371"/>
            <a:ext cx="3302597" cy="4615358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Полина </a:t>
            </a:r>
            <a:r>
              <a:rPr lang="bg-BG" dirty="0" err="1" smtClean="0"/>
              <a:t>Светлинова</a:t>
            </a:r>
            <a:r>
              <a:rPr lang="bg-BG" dirty="0" smtClean="0"/>
              <a:t> Спасова 8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НУ „Св. Климент Охридски“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t="5524" r="7605" b="771"/>
          <a:stretch/>
        </p:blipFill>
        <p:spPr>
          <a:xfrm rot="21600000">
            <a:off x="4023361" y="922713"/>
            <a:ext cx="7132320" cy="505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84059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788905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18755"/>
            <a:ext cx="3302597" cy="423297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Теодора Тасева 7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НУ „Св. Климент Охридски“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1926" r="9932" b="5474"/>
          <a:stretch/>
        </p:blipFill>
        <p:spPr>
          <a:xfrm rot="16200000">
            <a:off x="4900354" y="586045"/>
            <a:ext cx="5719161" cy="6159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69943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87541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3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11433"/>
            <a:ext cx="3302597" cy="4640296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Дария Василева Гъркова 10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НУ „Св. Климент Охридски“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4762" r="5977" b="2704"/>
          <a:stretch/>
        </p:blipFill>
        <p:spPr>
          <a:xfrm rot="21600000">
            <a:off x="4330931" y="648393"/>
            <a:ext cx="6783186" cy="5569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59121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11185"/>
            <a:ext cx="3302597" cy="4540544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Борис </a:t>
            </a:r>
            <a:r>
              <a:rPr lang="bg-BG" dirty="0" err="1" smtClean="0"/>
              <a:t>Денисов</a:t>
            </a:r>
            <a:r>
              <a:rPr lang="bg-BG" dirty="0" smtClean="0"/>
              <a:t> </a:t>
            </a:r>
            <a:r>
              <a:rPr lang="bg-BG" dirty="0" err="1" smtClean="0"/>
              <a:t>Будилярски</a:t>
            </a:r>
            <a:r>
              <a:rPr lang="bg-BG" dirty="0" smtClean="0"/>
              <a:t> 5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r="6061" b="3453"/>
          <a:stretch/>
        </p:blipFill>
        <p:spPr>
          <a:xfrm rot="21600000">
            <a:off x="3266902" y="232756"/>
            <a:ext cx="7813963" cy="6043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40921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27564"/>
            <a:ext cx="3571538" cy="4424164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Стилиян </a:t>
            </a:r>
            <a:r>
              <a:rPr lang="bg-BG" dirty="0" err="1" smtClean="0"/>
              <a:t>Светославов</a:t>
            </a:r>
            <a:r>
              <a:rPr lang="bg-BG" dirty="0" smtClean="0"/>
              <a:t> Точев 6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 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3376" r="7613" b="2110"/>
          <a:stretch/>
        </p:blipFill>
        <p:spPr>
          <a:xfrm rot="21600000">
            <a:off x="3931920" y="631767"/>
            <a:ext cx="7074131" cy="558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15447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712811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5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28058"/>
            <a:ext cx="3302597" cy="4623670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Калоян Кирилов </a:t>
            </a:r>
            <a:r>
              <a:rPr lang="bg-BG" dirty="0" err="1" smtClean="0"/>
              <a:t>Манкин</a:t>
            </a:r>
            <a:r>
              <a:rPr lang="bg-BG" dirty="0" smtClean="0"/>
              <a:t> 6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 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4853" r="9436" b="2116"/>
          <a:stretch/>
        </p:blipFill>
        <p:spPr>
          <a:xfrm rot="21600000">
            <a:off x="3973484" y="1055716"/>
            <a:ext cx="6891251" cy="4804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75746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451736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02378"/>
            <a:ext cx="3302597" cy="4349350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Радина Ради Маркова 5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3143" r="7612" b="2286"/>
          <a:stretch/>
        </p:blipFill>
        <p:spPr>
          <a:xfrm rot="21600000">
            <a:off x="4006735" y="615142"/>
            <a:ext cx="6999316" cy="550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294" y="4881168"/>
            <a:ext cx="152413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1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71895"/>
            <a:ext cx="3302597" cy="4279834"/>
          </a:xfrm>
        </p:spPr>
        <p:txBody>
          <a:bodyPr/>
          <a:lstStyle/>
          <a:p>
            <a:pPr marL="0" indent="0">
              <a:buNone/>
            </a:pPr>
            <a:r>
              <a:rPr lang="bg-BG" dirty="0"/>
              <a:t>Моника </a:t>
            </a:r>
            <a:r>
              <a:rPr lang="bg-BG" dirty="0" err="1"/>
              <a:t>Мирославова</a:t>
            </a:r>
            <a:r>
              <a:rPr lang="bg-BG" dirty="0"/>
              <a:t> Митева 9 г</a:t>
            </a:r>
            <a:r>
              <a:rPr lang="bg-BG" dirty="0" smtClean="0"/>
              <a:t>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57" y="310139"/>
            <a:ext cx="7164474" cy="6201294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2" y="167407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274" y="4993397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44873"/>
            <a:ext cx="3302597" cy="4306855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Валерия Йорданова </a:t>
            </a:r>
            <a:r>
              <a:rPr lang="bg-BG" dirty="0" err="1" smtClean="0"/>
              <a:t>Йорданова</a:t>
            </a:r>
            <a:r>
              <a:rPr lang="bg-BG" dirty="0" smtClean="0"/>
              <a:t> 6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r="12012" b="2661"/>
          <a:stretch/>
        </p:blipFill>
        <p:spPr>
          <a:xfrm rot="21600000">
            <a:off x="3848792" y="465513"/>
            <a:ext cx="6816437" cy="562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40385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75878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27316"/>
            <a:ext cx="3302597" cy="4324412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Елеонора Андреева Пешева 5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9722" r="9152"/>
          <a:stretch/>
        </p:blipFill>
        <p:spPr>
          <a:xfrm rot="21600000">
            <a:off x="3798916" y="939337"/>
            <a:ext cx="7065819" cy="540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3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02131"/>
            <a:ext cx="3302597" cy="4249598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Симеон Христов Христов 5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r="7175" b="7020"/>
          <a:stretch/>
        </p:blipFill>
        <p:spPr>
          <a:xfrm rot="21600000">
            <a:off x="3832167" y="290946"/>
            <a:ext cx="7190509" cy="532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494685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7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60320"/>
            <a:ext cx="3302597" cy="4191408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Никола </a:t>
            </a:r>
            <a:r>
              <a:rPr lang="bg-BG" dirty="0" err="1" smtClean="0"/>
              <a:t>Радостинов</a:t>
            </a:r>
            <a:r>
              <a:rPr lang="bg-BG" dirty="0" smtClean="0"/>
              <a:t> Спасов 5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 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5822" b="6761"/>
          <a:stretch/>
        </p:blipFill>
        <p:spPr>
          <a:xfrm rot="21600000">
            <a:off x="3873731" y="447577"/>
            <a:ext cx="7257011" cy="538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6557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68633"/>
            <a:ext cx="3302597" cy="4183096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Ивана </a:t>
            </a:r>
            <a:r>
              <a:rPr lang="bg-BG" dirty="0" err="1" smtClean="0"/>
              <a:t>Ивова</a:t>
            </a:r>
            <a:r>
              <a:rPr lang="bg-BG" dirty="0" smtClean="0"/>
              <a:t> </a:t>
            </a:r>
          </a:p>
          <a:p>
            <a:pPr marL="0" indent="0">
              <a:buNone/>
            </a:pPr>
            <a:r>
              <a:rPr lang="bg-BG" dirty="0" err="1" smtClean="0"/>
              <a:t>Нацева</a:t>
            </a:r>
            <a:r>
              <a:rPr lang="bg-BG" dirty="0" smtClean="0"/>
              <a:t> 7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 r="7591" b="5206"/>
          <a:stretch/>
        </p:blipFill>
        <p:spPr>
          <a:xfrm rot="21600000">
            <a:off x="3956858" y="307571"/>
            <a:ext cx="7032567" cy="575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264145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89975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7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85257"/>
            <a:ext cx="3302597" cy="4166471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Самуил Николов Йорданов 6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r="6301" b="9366"/>
          <a:stretch/>
        </p:blipFill>
        <p:spPr>
          <a:xfrm rot="21600000">
            <a:off x="3458095" y="340822"/>
            <a:ext cx="7614458" cy="571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280769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44208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2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19003"/>
            <a:ext cx="3302597" cy="4332725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Дарио Радослав </a:t>
            </a:r>
            <a:r>
              <a:rPr lang="bg-BG" dirty="0" err="1" smtClean="0"/>
              <a:t>Каралеов</a:t>
            </a:r>
            <a:r>
              <a:rPr lang="bg-BG" dirty="0" smtClean="0"/>
              <a:t> 6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4729" r="9403" b="4034"/>
          <a:stretch/>
        </p:blipFill>
        <p:spPr>
          <a:xfrm rot="21600000">
            <a:off x="3358341" y="698269"/>
            <a:ext cx="7456517" cy="5453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91" y="265075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393" y="4411533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27315"/>
            <a:ext cx="3302597" cy="432441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Дария Йорданов </a:t>
            </a:r>
            <a:r>
              <a:rPr lang="bg-BG" dirty="0" err="1" smtClean="0"/>
              <a:t>Маджирски</a:t>
            </a:r>
            <a:r>
              <a:rPr lang="bg-BG" dirty="0" smtClean="0"/>
              <a:t> 6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2248" r="4764" b="2116"/>
          <a:stretch/>
        </p:blipFill>
        <p:spPr>
          <a:xfrm rot="21600000">
            <a:off x="3607724" y="407324"/>
            <a:ext cx="7689272" cy="6010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22827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1358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5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94559"/>
            <a:ext cx="3302597" cy="4557169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Самуил Александров </a:t>
            </a:r>
          </a:p>
          <a:p>
            <a:pPr marL="0" indent="0">
              <a:buNone/>
            </a:pPr>
            <a:r>
              <a:rPr lang="bg-BG" dirty="0" smtClean="0"/>
              <a:t>Раев 6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t="6962" r="7467" b="5537"/>
          <a:stretch/>
        </p:blipFill>
        <p:spPr>
          <a:xfrm rot="21600000">
            <a:off x="3649288" y="748145"/>
            <a:ext cx="7423266" cy="512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23505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1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69127"/>
            <a:ext cx="3302597" cy="4382602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Йоана Радославова Йорданова 6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" r="9369" b="6559"/>
          <a:stretch/>
        </p:blipFill>
        <p:spPr>
          <a:xfrm rot="21600000">
            <a:off x="3388660" y="332509"/>
            <a:ext cx="7525952" cy="5694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224443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743199"/>
            <a:ext cx="3302597" cy="4008529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Даяна </a:t>
            </a:r>
            <a:r>
              <a:rPr lang="bg-BG" dirty="0" err="1" smtClean="0"/>
              <a:t>Юлианова</a:t>
            </a:r>
            <a:r>
              <a:rPr lang="bg-BG" dirty="0" smtClean="0"/>
              <a:t> Василева 9 </a:t>
            </a:r>
            <a:r>
              <a:rPr lang="bg-BG" dirty="0"/>
              <a:t>г.</a:t>
            </a:r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3"/>
          <a:stretch/>
        </p:blipFill>
        <p:spPr>
          <a:xfrm>
            <a:off x="3924126" y="341645"/>
            <a:ext cx="7963073" cy="583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63" y="248556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65" y="5043537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10937"/>
            <a:ext cx="3302597" cy="4440791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Моника </a:t>
            </a:r>
            <a:r>
              <a:rPr lang="bg-BG" dirty="0" err="1" smtClean="0"/>
              <a:t>Даниелова</a:t>
            </a:r>
            <a:r>
              <a:rPr lang="bg-BG" dirty="0" smtClean="0"/>
              <a:t> </a:t>
            </a:r>
            <a:r>
              <a:rPr lang="bg-BG" dirty="0" err="1" smtClean="0"/>
              <a:t>Стоянчова</a:t>
            </a:r>
            <a:r>
              <a:rPr lang="bg-BG" dirty="0" smtClean="0"/>
              <a:t> 7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ДГ „Слънце“ </a:t>
            </a:r>
          </a:p>
          <a:p>
            <a:pPr marL="0" indent="0">
              <a:buNone/>
            </a:pPr>
            <a:r>
              <a:rPr lang="bg-BG" dirty="0" smtClean="0"/>
              <a:t>гр. Кюстендил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r="7767" b="7483"/>
          <a:stretch/>
        </p:blipFill>
        <p:spPr>
          <a:xfrm rot="21600000">
            <a:off x="3773978" y="315884"/>
            <a:ext cx="7273637" cy="565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65324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376651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8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18755"/>
            <a:ext cx="3302597" cy="423297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Цвети Димитрова Арнаудова 12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Кочериново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8137" r="5665" b="1211"/>
          <a:stretch/>
        </p:blipFill>
        <p:spPr>
          <a:xfrm rot="21600000">
            <a:off x="3682538" y="789709"/>
            <a:ext cx="7539644" cy="527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315884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20762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60567"/>
            <a:ext cx="3302597" cy="4291162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Мария Георгиева Кьосева 12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Кочериново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r="8669" b="2204"/>
          <a:stretch/>
        </p:blipFill>
        <p:spPr>
          <a:xfrm rot="21600000">
            <a:off x="3388659" y="540327"/>
            <a:ext cx="7584141" cy="575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56079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1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76755"/>
            <a:ext cx="3302597" cy="447497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Мирослав Стойчев </a:t>
            </a:r>
            <a:r>
              <a:rPr lang="bg-BG" dirty="0" err="1" smtClean="0"/>
              <a:t>Далев</a:t>
            </a:r>
            <a:r>
              <a:rPr lang="bg-BG" dirty="0" smtClean="0"/>
              <a:t> 14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 гр. Кочериново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1717" r="6264" b="3428"/>
          <a:stretch/>
        </p:blipFill>
        <p:spPr>
          <a:xfrm rot="27000000">
            <a:off x="4883728" y="527860"/>
            <a:ext cx="5910345" cy="5719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27733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825538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9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52501"/>
            <a:ext cx="3302597" cy="4399227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Борислав Бориславов Бояджиев 12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Кочериново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3467" r="11751"/>
          <a:stretch/>
        </p:blipFill>
        <p:spPr>
          <a:xfrm rot="21600000">
            <a:off x="4364182" y="648393"/>
            <a:ext cx="6176356" cy="5742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331578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078182"/>
            <a:ext cx="3302597" cy="4673546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Веселина Николова и Яница Димитрова 12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Кочериново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6680" r="9481" b="3354"/>
          <a:stretch/>
        </p:blipFill>
        <p:spPr>
          <a:xfrm rot="21600000">
            <a:off x="4048298" y="1039091"/>
            <a:ext cx="6899564" cy="5062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59121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447352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4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626821"/>
            <a:ext cx="3679603" cy="4124907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Венцислав </a:t>
            </a:r>
            <a:r>
              <a:rPr lang="bg-BG" dirty="0" err="1" smtClean="0"/>
              <a:t>Далев</a:t>
            </a:r>
            <a:r>
              <a:rPr lang="bg-BG" dirty="0" smtClean="0"/>
              <a:t> 12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Кочериново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5" b="3896"/>
          <a:stretch/>
        </p:blipFill>
        <p:spPr>
          <a:xfrm rot="21600000">
            <a:off x="3898760" y="591672"/>
            <a:ext cx="7057416" cy="547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322333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772233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2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1986742"/>
            <a:ext cx="3302597" cy="4764986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Преслава </a:t>
            </a:r>
            <a:r>
              <a:rPr lang="bg-BG" dirty="0" err="1" smtClean="0"/>
              <a:t>Светославова</a:t>
            </a:r>
            <a:r>
              <a:rPr lang="bg-BG" dirty="0" smtClean="0"/>
              <a:t> </a:t>
            </a:r>
            <a:r>
              <a:rPr lang="bg-BG" dirty="0" err="1" smtClean="0"/>
              <a:t>Полижанова</a:t>
            </a:r>
            <a:r>
              <a:rPr lang="bg-BG" dirty="0" smtClean="0"/>
              <a:t> 16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ЦНСТ „Дом и подкрепа за всяко дете“ гр. Дупница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t="3243" r="6102" b="9100"/>
          <a:stretch/>
        </p:blipFill>
        <p:spPr>
          <a:xfrm rot="21600000">
            <a:off x="4854633" y="773084"/>
            <a:ext cx="6891251" cy="4954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28" y="470632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19251"/>
            <a:ext cx="3762731" cy="4432478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Янислав Асенов 16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ЦНСТ „Дом и подкрепа за всяко дете“ </a:t>
            </a:r>
          </a:p>
          <a:p>
            <a:pPr marL="0" indent="0">
              <a:buNone/>
            </a:pPr>
            <a:r>
              <a:rPr lang="bg-BG" dirty="0" smtClean="0"/>
              <a:t>гр. Дупница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t="5370" r="11017" b="8204"/>
          <a:stretch/>
        </p:blipFill>
        <p:spPr>
          <a:xfrm rot="21600000">
            <a:off x="4430684" y="756458"/>
            <a:ext cx="6517178" cy="4879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15056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85999"/>
            <a:ext cx="3302597" cy="4465729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Васил </a:t>
            </a:r>
            <a:r>
              <a:rPr lang="bg-BG" dirty="0" err="1" smtClean="0"/>
              <a:t>Димитринов</a:t>
            </a:r>
            <a:r>
              <a:rPr lang="bg-BG" dirty="0" smtClean="0"/>
              <a:t> Иванов 16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ЦНСТ „Дом и подкрепа за всяко дете“ гр. Дупница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0" t="3488" r="11318" b="13437"/>
          <a:stretch/>
        </p:blipFill>
        <p:spPr>
          <a:xfrm rot="21600000">
            <a:off x="4646816" y="781395"/>
            <a:ext cx="6267796" cy="486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167186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703375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6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44684"/>
            <a:ext cx="3302597" cy="4607045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Дейвид Владимиров Георгиев 11 </a:t>
            </a:r>
            <a:r>
              <a:rPr lang="bg-BG" dirty="0"/>
              <a:t>г.</a:t>
            </a:r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/>
          <a:stretch/>
        </p:blipFill>
        <p:spPr>
          <a:xfrm>
            <a:off x="3924126" y="806335"/>
            <a:ext cx="7963073" cy="565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72" y="4924784"/>
            <a:ext cx="1518036" cy="151803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33" y="0"/>
            <a:ext cx="2213040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19003"/>
            <a:ext cx="3762731" cy="4332725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Маруся </a:t>
            </a:r>
            <a:r>
              <a:rPr lang="bg-BG" dirty="0" err="1" smtClean="0"/>
              <a:t>Димчова</a:t>
            </a:r>
            <a:r>
              <a:rPr lang="bg-BG" dirty="0"/>
              <a:t> </a:t>
            </a:r>
            <a:r>
              <a:rPr lang="bg-BG" dirty="0" smtClean="0"/>
              <a:t>11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ЦНСТ „Дом и подкрепа за всяко дете“ </a:t>
            </a:r>
          </a:p>
          <a:p>
            <a:pPr marL="0" indent="0">
              <a:buNone/>
            </a:pPr>
            <a:r>
              <a:rPr lang="bg-BG" dirty="0" smtClean="0"/>
              <a:t>гр. Дупница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6876" r="10369" b="9847"/>
          <a:stretch/>
        </p:blipFill>
        <p:spPr>
          <a:xfrm rot="21600000">
            <a:off x="4804756" y="972589"/>
            <a:ext cx="6184669" cy="4613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3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44684"/>
            <a:ext cx="3302597" cy="4607044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Бисер Василев Стоянов</a:t>
            </a:r>
            <a:r>
              <a:rPr lang="bg-BG" dirty="0"/>
              <a:t> </a:t>
            </a:r>
            <a:r>
              <a:rPr lang="bg-BG" dirty="0" smtClean="0"/>
              <a:t>11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ЦНСТ „Дом и подкрепа за всяко дете“ гр. Дупница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t="4694" r="12439" b="10930"/>
          <a:stretch/>
        </p:blipFill>
        <p:spPr>
          <a:xfrm rot="21600000">
            <a:off x="4538749" y="872836"/>
            <a:ext cx="6317673" cy="5054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3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078182"/>
            <a:ext cx="3302597" cy="4673546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Николета Цветкова 14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ЦНСТ „Дом и подкрепа за всяко дете“ гр. Дупница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8346" r="15353" b="7951"/>
          <a:stretch/>
        </p:blipFill>
        <p:spPr>
          <a:xfrm rot="21600000">
            <a:off x="4181302" y="1080655"/>
            <a:ext cx="6409113" cy="490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17327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35381"/>
            <a:ext cx="3302597" cy="4216347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Боян Бориславов Велинов 8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t="2210" r="6753" b="5160"/>
          <a:stretch/>
        </p:blipFill>
        <p:spPr>
          <a:xfrm rot="21600000">
            <a:off x="3898669" y="723208"/>
            <a:ext cx="7390015" cy="551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60925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99932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02377"/>
            <a:ext cx="3302597" cy="4349351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Деян Димитров </a:t>
            </a:r>
            <a:r>
              <a:rPr lang="bg-BG" dirty="0" err="1" smtClean="0"/>
              <a:t>Чучуганов</a:t>
            </a:r>
            <a:r>
              <a:rPr lang="bg-BG" dirty="0" smtClean="0"/>
              <a:t> 7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r="6037" b="5427"/>
          <a:stretch/>
        </p:blipFill>
        <p:spPr>
          <a:xfrm rot="21600000">
            <a:off x="3857105" y="591672"/>
            <a:ext cx="7489768" cy="5825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273388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453096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36371"/>
            <a:ext cx="3631827" cy="4615358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Ана Мария Георгиева Попова 8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6957" b="6933"/>
          <a:stretch/>
        </p:blipFill>
        <p:spPr>
          <a:xfrm rot="21600000">
            <a:off x="3840481" y="591672"/>
            <a:ext cx="7431578" cy="5385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466445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669981"/>
            <a:ext cx="3302597" cy="4081747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Емануил Калоянов Младенов 8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r="6262" b="4029"/>
          <a:stretch/>
        </p:blipFill>
        <p:spPr>
          <a:xfrm rot="21600000">
            <a:off x="3865419" y="591671"/>
            <a:ext cx="7473142" cy="5584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72704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31786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9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85257"/>
            <a:ext cx="3302597" cy="4166471"/>
          </a:xfrm>
        </p:spPr>
        <p:txBody>
          <a:bodyPr/>
          <a:lstStyle/>
          <a:p>
            <a:pPr marL="0" indent="0">
              <a:buNone/>
            </a:pPr>
            <a:r>
              <a:rPr lang="bg-BG" dirty="0" err="1" smtClean="0"/>
              <a:t>Алесия</a:t>
            </a:r>
            <a:r>
              <a:rPr lang="bg-BG" dirty="0" smtClean="0"/>
              <a:t> Пламенова Харизанова 7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5" b="7224"/>
          <a:stretch/>
        </p:blipFill>
        <p:spPr>
          <a:xfrm rot="21600000">
            <a:off x="3727939" y="591672"/>
            <a:ext cx="7427742" cy="542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280769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50939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7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70059"/>
            <a:ext cx="3302597" cy="4381669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Ивайла Иванова Стойкова 7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r="6429" b="2544"/>
          <a:stretch/>
        </p:blipFill>
        <p:spPr>
          <a:xfrm rot="21600000">
            <a:off x="3832168" y="591671"/>
            <a:ext cx="7523018" cy="5759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65571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374273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76755"/>
            <a:ext cx="3302597" cy="447497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Димитър </a:t>
            </a:r>
            <a:r>
              <a:rPr lang="bg-BG" dirty="0" err="1" smtClean="0"/>
              <a:t>Светославов</a:t>
            </a:r>
            <a:r>
              <a:rPr lang="bg-BG" dirty="0" smtClean="0"/>
              <a:t> Андонов 7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 b="6796"/>
          <a:stretch/>
        </p:blipFill>
        <p:spPr>
          <a:xfrm rot="21600000">
            <a:off x="3758083" y="663192"/>
            <a:ext cx="7605415" cy="556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21520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52501"/>
            <a:ext cx="3302597" cy="4399227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Емили Мартин Алексова 7 </a:t>
            </a:r>
            <a:r>
              <a:rPr lang="bg-BG" dirty="0"/>
              <a:t>г</a:t>
            </a:r>
            <a:r>
              <a:rPr lang="bg-BG" dirty="0" smtClean="0"/>
              <a:t>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11765" r="6890"/>
          <a:stretch/>
        </p:blipFill>
        <p:spPr>
          <a:xfrm>
            <a:off x="4256117" y="1039091"/>
            <a:ext cx="7082444" cy="536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21" y="16090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43" y="4882763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94065"/>
            <a:ext cx="3302597" cy="4357664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Велислав Стоилов Терзийски 7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1994" r="2948"/>
          <a:stretch/>
        </p:blipFill>
        <p:spPr>
          <a:xfrm rot="21600000">
            <a:off x="4015047" y="706582"/>
            <a:ext cx="7622771" cy="564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248451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30019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0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60567"/>
            <a:ext cx="3554913" cy="4291161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Константин </a:t>
            </a:r>
            <a:r>
              <a:rPr lang="bg-BG" dirty="0" err="1" smtClean="0"/>
              <a:t>Емилианов</a:t>
            </a:r>
            <a:r>
              <a:rPr lang="bg-BG" dirty="0" smtClean="0"/>
              <a:t> Попов 9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2604" r="3254" b="2376"/>
          <a:stretch/>
        </p:blipFill>
        <p:spPr>
          <a:xfrm rot="21600000">
            <a:off x="4189615" y="748146"/>
            <a:ext cx="7423265" cy="571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77193"/>
            <a:ext cx="3302597" cy="4274536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Константин Емилов </a:t>
            </a:r>
            <a:r>
              <a:rPr lang="bg-BG" dirty="0" err="1" smtClean="0"/>
              <a:t>Пискулийски</a:t>
            </a:r>
            <a:r>
              <a:rPr lang="bg-BG" dirty="0" smtClean="0"/>
              <a:t> 8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r="7453" b="3830"/>
          <a:stretch/>
        </p:blipFill>
        <p:spPr>
          <a:xfrm rot="21600000">
            <a:off x="3906982" y="591672"/>
            <a:ext cx="7365076" cy="575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07134"/>
            <a:ext cx="2213040" cy="2304488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5053587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0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43695"/>
            <a:ext cx="3302597" cy="4208034"/>
          </a:xfrm>
        </p:spPr>
        <p:txBody>
          <a:bodyPr/>
          <a:lstStyle/>
          <a:p>
            <a:pPr marL="0" indent="0">
              <a:buNone/>
            </a:pPr>
            <a:r>
              <a:rPr lang="bg-BG" dirty="0" err="1" smtClean="0"/>
              <a:t>Дариа</a:t>
            </a:r>
            <a:r>
              <a:rPr lang="bg-BG" dirty="0" smtClean="0"/>
              <a:t> Георгиева </a:t>
            </a:r>
            <a:r>
              <a:rPr lang="bg-BG" dirty="0" err="1" smtClean="0"/>
              <a:t>Мертакчийска</a:t>
            </a:r>
            <a:r>
              <a:rPr lang="bg-BG" dirty="0" smtClean="0"/>
              <a:t> 8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2082" r="5098" b="1867"/>
          <a:stretch/>
        </p:blipFill>
        <p:spPr>
          <a:xfrm rot="21600000">
            <a:off x="4006736" y="714895"/>
            <a:ext cx="7456516" cy="5685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406392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9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52255"/>
            <a:ext cx="3302597" cy="4299474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Мартин Калоянов Костадинов 7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9256" r="6237"/>
          <a:stretch/>
        </p:blipFill>
        <p:spPr>
          <a:xfrm rot="27000000">
            <a:off x="5011979" y="814056"/>
            <a:ext cx="5636031" cy="547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231825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76755"/>
            <a:ext cx="3302597" cy="447497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Михаела Емилова Здравкова 10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" t="3410" r="5224" b="1783"/>
          <a:stretch/>
        </p:blipFill>
        <p:spPr>
          <a:xfrm rot="21600000">
            <a:off x="4713317" y="989215"/>
            <a:ext cx="6483928" cy="515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07134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69811"/>
            <a:ext cx="3302597" cy="4281918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Адриана Любомирова </a:t>
            </a:r>
            <a:r>
              <a:rPr lang="bg-BG" dirty="0" err="1" smtClean="0"/>
              <a:t>Мантаркова</a:t>
            </a:r>
            <a:r>
              <a:rPr lang="bg-BG" dirty="0" smtClean="0"/>
              <a:t> 10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" r="11066" b="2446"/>
          <a:stretch/>
        </p:blipFill>
        <p:spPr>
          <a:xfrm rot="21600000">
            <a:off x="3949002" y="839585"/>
            <a:ext cx="6782729" cy="5195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65323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783425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3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28247"/>
            <a:ext cx="3762731" cy="4323481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Велизара Йорданова </a:t>
            </a:r>
            <a:r>
              <a:rPr lang="bg-BG" dirty="0" err="1" smtClean="0"/>
              <a:t>Никлина</a:t>
            </a:r>
            <a:r>
              <a:rPr lang="bg-BG" dirty="0" smtClean="0"/>
              <a:t> 9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1992" r="8013" b="1608"/>
          <a:stretch/>
        </p:blipFill>
        <p:spPr>
          <a:xfrm rot="21600000">
            <a:off x="4039985" y="706581"/>
            <a:ext cx="6924502" cy="5561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2376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4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77439"/>
            <a:ext cx="3302597" cy="4374289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Ралица Калоянова Борисова 10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4795" r="7142" b="5988"/>
          <a:stretch/>
        </p:blipFill>
        <p:spPr>
          <a:xfrm rot="21600000">
            <a:off x="4164676" y="947651"/>
            <a:ext cx="6866313" cy="512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223513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5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52255"/>
            <a:ext cx="3302597" cy="4299474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Ивана Калоянова </a:t>
            </a:r>
            <a:r>
              <a:rPr lang="bg-BG" dirty="0" err="1" smtClean="0"/>
              <a:t>Станикина</a:t>
            </a:r>
            <a:r>
              <a:rPr lang="bg-BG" dirty="0" smtClean="0"/>
              <a:t> 10 г.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СУ „Христо Ботев“ </a:t>
            </a:r>
          </a:p>
          <a:p>
            <a:pPr marL="0" indent="0">
              <a:buNone/>
            </a:pPr>
            <a:r>
              <a:rPr lang="bg-BG" dirty="0" smtClean="0"/>
              <a:t>гр. Сапарева баня 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r="8559" b="5316"/>
          <a:stretch/>
        </p:blipFill>
        <p:spPr>
          <a:xfrm rot="21600000">
            <a:off x="4031673" y="591671"/>
            <a:ext cx="6891251" cy="550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47767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5672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35875"/>
            <a:ext cx="3302597" cy="441585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Ася Петрова Георгиева 9 </a:t>
            </a:r>
            <a:r>
              <a:rPr lang="bg-BG" dirty="0"/>
              <a:t>г</a:t>
            </a:r>
            <a:r>
              <a:rPr lang="bg-BG" dirty="0" smtClean="0"/>
              <a:t>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0"/>
          <a:stretch/>
        </p:blipFill>
        <p:spPr>
          <a:xfrm>
            <a:off x="3924127" y="315884"/>
            <a:ext cx="7281430" cy="6084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46" y="177992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48" y="4933572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69622"/>
            <a:ext cx="3302597" cy="4582106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Анелия Мартинова Асенова 12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</a:t>
            </a:r>
            <a:r>
              <a:rPr lang="bg-BG" dirty="0" err="1" smtClean="0"/>
              <a:t>Аверкий</a:t>
            </a:r>
            <a:r>
              <a:rPr lang="bg-BG" dirty="0" smtClean="0"/>
              <a:t> </a:t>
            </a:r>
            <a:r>
              <a:rPr lang="bg-BG" dirty="0" err="1" smtClean="0"/>
              <a:t>Попстоянов</a:t>
            </a:r>
            <a:r>
              <a:rPr lang="bg-BG" dirty="0" smtClean="0"/>
              <a:t>“ </a:t>
            </a:r>
          </a:p>
          <a:p>
            <a:pPr marL="0" indent="0">
              <a:buNone/>
            </a:pPr>
            <a:r>
              <a:rPr lang="bg-BG" dirty="0" smtClean="0"/>
              <a:t> гр. Рила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12173" r="5509"/>
          <a:stretch/>
        </p:blipFill>
        <p:spPr>
          <a:xfrm rot="16200000">
            <a:off x="4679106" y="1189680"/>
            <a:ext cx="5636029" cy="4619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436469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1753985"/>
            <a:ext cx="3302597" cy="4997744"/>
          </a:xfrm>
        </p:spPr>
        <p:txBody>
          <a:bodyPr/>
          <a:lstStyle/>
          <a:p>
            <a:endParaRPr lang="bg-BG" dirty="0" smtClean="0"/>
          </a:p>
          <a:p>
            <a:pPr marL="0" indent="0">
              <a:buNone/>
            </a:pPr>
            <a:r>
              <a:rPr lang="bg-BG" dirty="0" smtClean="0"/>
              <a:t>Любослав </a:t>
            </a:r>
            <a:r>
              <a:rPr lang="bg-BG" dirty="0" err="1" smtClean="0"/>
              <a:t>Албенов</a:t>
            </a:r>
            <a:r>
              <a:rPr lang="bg-BG" dirty="0" smtClean="0"/>
              <a:t> Георгиев 12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</a:t>
            </a:r>
            <a:r>
              <a:rPr lang="bg-BG" dirty="0" err="1" smtClean="0"/>
              <a:t>Аверкий</a:t>
            </a:r>
            <a:r>
              <a:rPr lang="bg-BG" dirty="0" smtClean="0"/>
              <a:t> </a:t>
            </a:r>
            <a:r>
              <a:rPr lang="bg-BG" dirty="0" err="1" smtClean="0"/>
              <a:t>Попстоянов</a:t>
            </a:r>
            <a:r>
              <a:rPr lang="bg-BG" dirty="0" smtClean="0"/>
              <a:t>“ </a:t>
            </a:r>
          </a:p>
          <a:p>
            <a:pPr marL="0" indent="0">
              <a:buNone/>
            </a:pPr>
            <a:r>
              <a:rPr lang="bg-BG" dirty="0" smtClean="0"/>
              <a:t> гр. Рила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r="5872" b="6528"/>
          <a:stretch/>
        </p:blipFill>
        <p:spPr>
          <a:xfrm rot="21600000">
            <a:off x="4031673" y="482321"/>
            <a:ext cx="6483927" cy="549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15426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76755"/>
            <a:ext cx="3302597" cy="447497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Мария Йорданова Котева 13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</a:t>
            </a:r>
            <a:r>
              <a:rPr lang="bg-BG" dirty="0" err="1" smtClean="0"/>
              <a:t>Аверкий</a:t>
            </a:r>
            <a:r>
              <a:rPr lang="bg-BG" dirty="0" smtClean="0"/>
              <a:t> </a:t>
            </a:r>
            <a:r>
              <a:rPr lang="bg-BG" dirty="0" err="1" smtClean="0"/>
              <a:t>Попстоянов</a:t>
            </a:r>
            <a:r>
              <a:rPr lang="bg-BG" dirty="0" smtClean="0"/>
              <a:t>“ </a:t>
            </a:r>
          </a:p>
          <a:p>
            <a:pPr marL="0" indent="0">
              <a:buNone/>
            </a:pPr>
            <a:r>
              <a:rPr lang="bg-BG" dirty="0" smtClean="0"/>
              <a:t>гр. Рила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4482" b="4329"/>
          <a:stretch/>
        </p:blipFill>
        <p:spPr>
          <a:xfrm rot="27000000">
            <a:off x="4879571" y="365762"/>
            <a:ext cx="5669278" cy="6068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98822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717473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186247"/>
            <a:ext cx="3302597" cy="4565481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Деница Петрова Николова 12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</a:t>
            </a:r>
            <a:r>
              <a:rPr lang="bg-BG" dirty="0" err="1" smtClean="0"/>
              <a:t>Аверкий</a:t>
            </a:r>
            <a:r>
              <a:rPr lang="bg-BG" dirty="0" smtClean="0"/>
              <a:t> </a:t>
            </a:r>
            <a:r>
              <a:rPr lang="bg-BG" dirty="0" err="1" smtClean="0"/>
              <a:t>Попстоянов</a:t>
            </a:r>
            <a:r>
              <a:rPr lang="bg-BG" dirty="0" smtClean="0"/>
              <a:t>“ </a:t>
            </a:r>
          </a:p>
          <a:p>
            <a:pPr marL="0" indent="0">
              <a:buNone/>
            </a:pPr>
            <a:r>
              <a:rPr lang="bg-BG" dirty="0" smtClean="0"/>
              <a:t>гр. Рила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" b="6265"/>
          <a:stretch/>
        </p:blipFill>
        <p:spPr>
          <a:xfrm rot="27000000">
            <a:off x="4670201" y="900793"/>
            <a:ext cx="5809132" cy="4825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493119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1895301"/>
            <a:ext cx="3302597" cy="4856427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Анджелина Георгиева </a:t>
            </a:r>
            <a:r>
              <a:rPr lang="bg-BG" dirty="0" err="1" smtClean="0"/>
              <a:t>Петрушева</a:t>
            </a:r>
            <a:r>
              <a:rPr lang="bg-BG" dirty="0" smtClean="0"/>
              <a:t> 12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</a:t>
            </a:r>
            <a:r>
              <a:rPr lang="bg-BG" dirty="0" err="1" smtClean="0"/>
              <a:t>Аверкий</a:t>
            </a:r>
            <a:r>
              <a:rPr lang="bg-BG" dirty="0" smtClean="0"/>
              <a:t> </a:t>
            </a:r>
            <a:r>
              <a:rPr lang="bg-BG" dirty="0" err="1" smtClean="0"/>
              <a:t>Попстоянов</a:t>
            </a:r>
            <a:r>
              <a:rPr lang="bg-BG" dirty="0" smtClean="0"/>
              <a:t>“ </a:t>
            </a:r>
          </a:p>
          <a:p>
            <a:pPr marL="0" indent="0">
              <a:buNone/>
            </a:pPr>
            <a:r>
              <a:rPr lang="bg-BG" dirty="0" smtClean="0"/>
              <a:t>гр. Рила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2588" b="5329"/>
          <a:stretch/>
        </p:blipFill>
        <p:spPr>
          <a:xfrm rot="21600000">
            <a:off x="4488874" y="934498"/>
            <a:ext cx="6633556" cy="453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01342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7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76755"/>
            <a:ext cx="3302597" cy="447497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Анна Олег </a:t>
            </a:r>
            <a:r>
              <a:rPr lang="bg-BG" dirty="0" err="1" smtClean="0"/>
              <a:t>Йорданина</a:t>
            </a:r>
            <a:r>
              <a:rPr lang="bg-BG" dirty="0" smtClean="0"/>
              <a:t> 12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</a:t>
            </a:r>
            <a:r>
              <a:rPr lang="bg-BG" dirty="0" err="1" smtClean="0"/>
              <a:t>Аверкий</a:t>
            </a:r>
            <a:r>
              <a:rPr lang="bg-BG" dirty="0" smtClean="0"/>
              <a:t> </a:t>
            </a:r>
            <a:r>
              <a:rPr lang="bg-BG" dirty="0" err="1" smtClean="0"/>
              <a:t>Попстоянов</a:t>
            </a:r>
            <a:r>
              <a:rPr lang="bg-BG" dirty="0" smtClean="0"/>
              <a:t>“ </a:t>
            </a:r>
          </a:p>
          <a:p>
            <a:pPr marL="0" indent="0">
              <a:buNone/>
            </a:pPr>
            <a:r>
              <a:rPr lang="bg-BG" dirty="0" smtClean="0"/>
              <a:t>гр. Рила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r="3630" b="4873"/>
          <a:stretch/>
        </p:blipFill>
        <p:spPr>
          <a:xfrm rot="21600000">
            <a:off x="4414058" y="591671"/>
            <a:ext cx="6633557" cy="521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32073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0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27316"/>
            <a:ext cx="3302597" cy="4324412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Кирил Велинов 8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129873" y="937659"/>
            <a:ext cx="7178335" cy="4785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110643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10691"/>
            <a:ext cx="3563225" cy="4341038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Димитър Иванов 8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129873" y="937659"/>
            <a:ext cx="7178334" cy="4785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20" y="217676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20518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77193"/>
            <a:ext cx="3845858" cy="4274535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Иван </a:t>
            </a:r>
            <a:r>
              <a:rPr lang="bg-BG" dirty="0" err="1" smtClean="0"/>
              <a:t>Въжаров</a:t>
            </a:r>
            <a:r>
              <a:rPr lang="bg-BG" dirty="0" smtClean="0"/>
              <a:t> 8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129873" y="937659"/>
            <a:ext cx="7178334" cy="4785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20518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7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78371"/>
            <a:ext cx="4261494" cy="4373357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Емил Димитров 13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2"/>
          <a:stretch/>
        </p:blipFill>
        <p:spPr>
          <a:xfrm rot="27000000">
            <a:off x="4353319" y="993232"/>
            <a:ext cx="6160060" cy="535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73883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362216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8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02873"/>
            <a:ext cx="3302597" cy="4548856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Радост Любомирова Манчева 8 </a:t>
            </a:r>
            <a:r>
              <a:rPr lang="bg-BG" dirty="0"/>
              <a:t>г</a:t>
            </a:r>
            <a:r>
              <a:rPr lang="bg-BG" dirty="0" smtClean="0"/>
              <a:t>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СУ „Христо Ботев“ гр. Бобов дол</a:t>
            </a:r>
          </a:p>
          <a:p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3190" r="5925" b="5270"/>
          <a:stretch/>
        </p:blipFill>
        <p:spPr>
          <a:xfrm>
            <a:off x="3882043" y="523702"/>
            <a:ext cx="7523019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8" y="175116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00" y="5060822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2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70059"/>
            <a:ext cx="4386185" cy="4381670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Джесика Начева 13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" b="5804"/>
          <a:stretch/>
        </p:blipFill>
        <p:spPr>
          <a:xfrm rot="21600000">
            <a:off x="4639010" y="591671"/>
            <a:ext cx="6092722" cy="5169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65571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357100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61499"/>
            <a:ext cx="4344622" cy="4290229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Петя </a:t>
            </a:r>
            <a:r>
              <a:rPr lang="bg-BG" dirty="0" err="1" smtClean="0"/>
              <a:t>Скендерска</a:t>
            </a:r>
            <a:r>
              <a:rPr lang="bg-BG" dirty="0"/>
              <a:t> </a:t>
            </a:r>
            <a:r>
              <a:rPr lang="bg-BG" dirty="0" smtClean="0"/>
              <a:t>12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t="7419" r="10726" b="8408"/>
          <a:stretch/>
        </p:blipFill>
        <p:spPr>
          <a:xfrm rot="21600000">
            <a:off x="5261956" y="1230284"/>
            <a:ext cx="5793971" cy="4838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57011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462306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7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44189"/>
            <a:ext cx="3829233" cy="4407540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Алекса Велинова 13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r="7474"/>
          <a:stretch/>
        </p:blipFill>
        <p:spPr>
          <a:xfrm rot="21600000">
            <a:off x="4180115" y="1105593"/>
            <a:ext cx="7075318" cy="496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39701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55628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510443"/>
            <a:ext cx="4003800" cy="4241285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Кристиян Симонов 11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r="7038" b="7223"/>
          <a:stretch/>
        </p:blipFill>
        <p:spPr>
          <a:xfrm rot="21600000">
            <a:off x="4447309" y="879785"/>
            <a:ext cx="6841375" cy="519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40385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58124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86000"/>
            <a:ext cx="4003800" cy="4465728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Виктория Викторова Върбанова 10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 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3342" r="6495"/>
          <a:stretch/>
        </p:blipFill>
        <p:spPr>
          <a:xfrm rot="21600000">
            <a:off x="4339244" y="897775"/>
            <a:ext cx="6991004" cy="5331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-133935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95689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44873"/>
            <a:ext cx="3953923" cy="4306856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Стивън </a:t>
            </a:r>
            <a:r>
              <a:rPr lang="bg-BG" dirty="0" err="1" smtClean="0"/>
              <a:t>Карингов</a:t>
            </a:r>
            <a:r>
              <a:rPr lang="bg-BG" dirty="0"/>
              <a:t> </a:t>
            </a:r>
            <a:r>
              <a:rPr lang="bg-BG" dirty="0" smtClean="0"/>
              <a:t>11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3955" r="5083" b="2026"/>
          <a:stretch/>
        </p:blipFill>
        <p:spPr>
          <a:xfrm rot="21600000">
            <a:off x="4372495" y="806335"/>
            <a:ext cx="7065818" cy="5104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40385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226198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276755"/>
            <a:ext cx="3953923" cy="447497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Никол Караджова 9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5" b="4823"/>
          <a:stretch/>
        </p:blipFill>
        <p:spPr>
          <a:xfrm rot="21600000">
            <a:off x="4180115" y="757081"/>
            <a:ext cx="6825936" cy="5228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310117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44873"/>
            <a:ext cx="3962236" cy="4306856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Кристиан Велинов 13 г.</a:t>
            </a:r>
          </a:p>
          <a:p>
            <a:pPr marL="0" indent="0">
              <a:buNone/>
            </a:pPr>
            <a:r>
              <a:rPr lang="bg-BG" dirty="0" smtClean="0"/>
              <a:t>ОУ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" b="4936"/>
          <a:stretch/>
        </p:blipFill>
        <p:spPr>
          <a:xfrm rot="21600000">
            <a:off x="4180115" y="954645"/>
            <a:ext cx="7349638" cy="526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140385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418852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4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443941"/>
            <a:ext cx="3511247" cy="4307787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Вивиан Банкова 8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4950" r="4419"/>
          <a:stretch/>
        </p:blipFill>
        <p:spPr>
          <a:xfrm rot="21600000">
            <a:off x="3782291" y="872836"/>
            <a:ext cx="7680960" cy="5399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265076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659284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6062" y="2394065"/>
            <a:ext cx="3754418" cy="4357663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Карина </a:t>
            </a:r>
            <a:r>
              <a:rPr lang="bg-BG" dirty="0" err="1" smtClean="0"/>
              <a:t>Въжарова</a:t>
            </a:r>
            <a:r>
              <a:rPr lang="bg-BG" dirty="0" smtClean="0"/>
              <a:t> 11 г.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О</a:t>
            </a:r>
            <a:r>
              <a:rPr lang="bg-BG" dirty="0" smtClean="0"/>
              <a:t>У „Христо Ботев“ </a:t>
            </a:r>
          </a:p>
          <a:p>
            <a:pPr marL="0" indent="0">
              <a:buNone/>
            </a:pPr>
            <a:r>
              <a:rPr lang="bg-BG" dirty="0" smtClean="0"/>
              <a:t>с. Крайници</a:t>
            </a:r>
            <a:endParaRPr lang="en-US" dirty="0"/>
          </a:p>
        </p:txBody>
      </p:sp>
      <p:pic>
        <p:nvPicPr>
          <p:cNvPr id="7" name="Контейнер за съдържание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6237" r="6711"/>
          <a:stretch/>
        </p:blipFill>
        <p:spPr>
          <a:xfrm rot="21600000">
            <a:off x="4123113" y="1030777"/>
            <a:ext cx="7173884" cy="514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0" y="248450"/>
            <a:ext cx="2213040" cy="2304488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42" y="4300555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1590</Words>
  <Application>Microsoft Office PowerPoint</Application>
  <PresentationFormat>Широк екран</PresentationFormat>
  <Paragraphs>299</Paragraphs>
  <Slides>109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109</vt:i4>
      </vt:variant>
    </vt:vector>
  </HeadingPairs>
  <TitlesOfParts>
    <vt:vector size="115" baseType="lpstr">
      <vt:lpstr>Arial</vt:lpstr>
      <vt:lpstr>Arial Black</vt:lpstr>
      <vt:lpstr>Calibri</vt:lpstr>
      <vt:lpstr>Calibri Light</vt:lpstr>
      <vt:lpstr>Times New Roman</vt:lpstr>
      <vt:lpstr>Office тема</vt:lpstr>
      <vt:lpstr>  РДПБЗН – КЮСТЕНДИЛ   </vt:lpstr>
      <vt:lpstr>РДПБЗН – КЮСТЕНДИЛ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publagoevgrad</dc:creator>
  <cp:lastModifiedBy>Мария Георгиева Николова</cp:lastModifiedBy>
  <cp:revision>221</cp:revision>
  <dcterms:created xsi:type="dcterms:W3CDTF">2023-08-10T16:12:23Z</dcterms:created>
  <dcterms:modified xsi:type="dcterms:W3CDTF">2023-08-21T11:09:26Z</dcterms:modified>
</cp:coreProperties>
</file>